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87" d="100"/>
          <a:sy n="8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B52EE-53DD-4FD6-AAD8-C617278059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a16="http://schemas.microsoft.com/office/drawing/2014/main" id="{0BAB9998-86A1-4520-9956-81624FF3CD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a16="http://schemas.microsoft.com/office/drawing/2014/main" id="{8D6FC539-BB9F-4030-AABB-8E4790EA6CB9}"/>
              </a:ext>
            </a:extLst>
          </p:cNvPr>
          <p:cNvSpPr>
            <a:spLocks noGrp="1"/>
          </p:cNvSpPr>
          <p:nvPr>
            <p:ph type="dt" sz="half" idx="10"/>
          </p:nvPr>
        </p:nvSpPr>
        <p:spPr/>
        <p:txBody>
          <a:bodyPr/>
          <a:lstStyle/>
          <a:p>
            <a:fld id="{DC317CFB-C6F4-4046-9783-170D95FF0077}" type="datetimeFigureOut">
              <a:rPr lang="sv-SE" smtClean="0"/>
              <a:t>2019-08-15</a:t>
            </a:fld>
            <a:endParaRPr lang="sv-SE"/>
          </a:p>
        </p:txBody>
      </p:sp>
      <p:sp>
        <p:nvSpPr>
          <p:cNvPr id="5" name="Footer Placeholder 4">
            <a:extLst>
              <a:ext uri="{FF2B5EF4-FFF2-40B4-BE49-F238E27FC236}">
                <a16:creationId xmlns:a16="http://schemas.microsoft.com/office/drawing/2014/main" id="{325CB7F9-83C2-4F39-A823-B12A5F648145}"/>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8449C0AE-7C0D-4F6B-9622-C44CDFDA4C79}"/>
              </a:ext>
            </a:extLst>
          </p:cNvPr>
          <p:cNvSpPr>
            <a:spLocks noGrp="1"/>
          </p:cNvSpPr>
          <p:nvPr>
            <p:ph type="sldNum" sz="quarter" idx="12"/>
          </p:nvPr>
        </p:nvSpPr>
        <p:spPr/>
        <p:txBody>
          <a:bodyPr/>
          <a:lstStyle/>
          <a:p>
            <a:fld id="{FFB8D6B4-66C3-4832-A747-5D14D5464E21}" type="slidenum">
              <a:rPr lang="sv-SE" smtClean="0"/>
              <a:t>‹#›</a:t>
            </a:fld>
            <a:endParaRPr lang="sv-SE"/>
          </a:p>
        </p:txBody>
      </p:sp>
    </p:spTree>
    <p:extLst>
      <p:ext uri="{BB962C8B-B14F-4D97-AF65-F5344CB8AC3E}">
        <p14:creationId xmlns:p14="http://schemas.microsoft.com/office/powerpoint/2010/main" val="4023980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89740-6974-47DD-812A-E234908F979D}"/>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AB7AA943-F9D8-4718-9ADC-3DD2BA268A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E8BE3A48-BF32-49D0-94CF-15430B5C1364}"/>
              </a:ext>
            </a:extLst>
          </p:cNvPr>
          <p:cNvSpPr>
            <a:spLocks noGrp="1"/>
          </p:cNvSpPr>
          <p:nvPr>
            <p:ph type="dt" sz="half" idx="10"/>
          </p:nvPr>
        </p:nvSpPr>
        <p:spPr/>
        <p:txBody>
          <a:bodyPr/>
          <a:lstStyle/>
          <a:p>
            <a:fld id="{DC317CFB-C6F4-4046-9783-170D95FF0077}" type="datetimeFigureOut">
              <a:rPr lang="sv-SE" smtClean="0"/>
              <a:t>2019-08-15</a:t>
            </a:fld>
            <a:endParaRPr lang="sv-SE"/>
          </a:p>
        </p:txBody>
      </p:sp>
      <p:sp>
        <p:nvSpPr>
          <p:cNvPr id="5" name="Footer Placeholder 4">
            <a:extLst>
              <a:ext uri="{FF2B5EF4-FFF2-40B4-BE49-F238E27FC236}">
                <a16:creationId xmlns:a16="http://schemas.microsoft.com/office/drawing/2014/main" id="{9584BDBE-44AD-46D3-918F-CF20543484A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1F3A2E98-0517-447F-90F9-B164FAA85067}"/>
              </a:ext>
            </a:extLst>
          </p:cNvPr>
          <p:cNvSpPr>
            <a:spLocks noGrp="1"/>
          </p:cNvSpPr>
          <p:nvPr>
            <p:ph type="sldNum" sz="quarter" idx="12"/>
          </p:nvPr>
        </p:nvSpPr>
        <p:spPr/>
        <p:txBody>
          <a:bodyPr/>
          <a:lstStyle/>
          <a:p>
            <a:fld id="{FFB8D6B4-66C3-4832-A747-5D14D5464E21}" type="slidenum">
              <a:rPr lang="sv-SE" smtClean="0"/>
              <a:t>‹#›</a:t>
            </a:fld>
            <a:endParaRPr lang="sv-SE"/>
          </a:p>
        </p:txBody>
      </p:sp>
    </p:spTree>
    <p:extLst>
      <p:ext uri="{BB962C8B-B14F-4D97-AF65-F5344CB8AC3E}">
        <p14:creationId xmlns:p14="http://schemas.microsoft.com/office/powerpoint/2010/main" val="1406027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A2A9FF-76C9-4530-80E4-74A52B283E6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a16="http://schemas.microsoft.com/office/drawing/2014/main" id="{337B5876-209F-48D1-B356-010461BDB4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1105ED38-26E0-45CD-B4D2-AB246F7A3805}"/>
              </a:ext>
            </a:extLst>
          </p:cNvPr>
          <p:cNvSpPr>
            <a:spLocks noGrp="1"/>
          </p:cNvSpPr>
          <p:nvPr>
            <p:ph type="dt" sz="half" idx="10"/>
          </p:nvPr>
        </p:nvSpPr>
        <p:spPr/>
        <p:txBody>
          <a:bodyPr/>
          <a:lstStyle/>
          <a:p>
            <a:fld id="{DC317CFB-C6F4-4046-9783-170D95FF0077}" type="datetimeFigureOut">
              <a:rPr lang="sv-SE" smtClean="0"/>
              <a:t>2019-08-15</a:t>
            </a:fld>
            <a:endParaRPr lang="sv-SE"/>
          </a:p>
        </p:txBody>
      </p:sp>
      <p:sp>
        <p:nvSpPr>
          <p:cNvPr id="5" name="Footer Placeholder 4">
            <a:extLst>
              <a:ext uri="{FF2B5EF4-FFF2-40B4-BE49-F238E27FC236}">
                <a16:creationId xmlns:a16="http://schemas.microsoft.com/office/drawing/2014/main" id="{95F81AD2-0AF0-4630-9426-9ADC4DB7A11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A91B38B6-126B-461F-885E-C1275D206ABC}"/>
              </a:ext>
            </a:extLst>
          </p:cNvPr>
          <p:cNvSpPr>
            <a:spLocks noGrp="1"/>
          </p:cNvSpPr>
          <p:nvPr>
            <p:ph type="sldNum" sz="quarter" idx="12"/>
          </p:nvPr>
        </p:nvSpPr>
        <p:spPr/>
        <p:txBody>
          <a:bodyPr/>
          <a:lstStyle/>
          <a:p>
            <a:fld id="{FFB8D6B4-66C3-4832-A747-5D14D5464E21}" type="slidenum">
              <a:rPr lang="sv-SE" smtClean="0"/>
              <a:t>‹#›</a:t>
            </a:fld>
            <a:endParaRPr lang="sv-SE"/>
          </a:p>
        </p:txBody>
      </p:sp>
    </p:spTree>
    <p:extLst>
      <p:ext uri="{BB962C8B-B14F-4D97-AF65-F5344CB8AC3E}">
        <p14:creationId xmlns:p14="http://schemas.microsoft.com/office/powerpoint/2010/main" val="134678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CAD42-BE1B-4644-A22C-1CC0AA4B145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32D19993-4E82-49AB-B76D-900787335F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30237AE1-B906-44AD-94B7-099287E51C36}"/>
              </a:ext>
            </a:extLst>
          </p:cNvPr>
          <p:cNvSpPr>
            <a:spLocks noGrp="1"/>
          </p:cNvSpPr>
          <p:nvPr>
            <p:ph type="dt" sz="half" idx="10"/>
          </p:nvPr>
        </p:nvSpPr>
        <p:spPr/>
        <p:txBody>
          <a:bodyPr/>
          <a:lstStyle/>
          <a:p>
            <a:fld id="{DC317CFB-C6F4-4046-9783-170D95FF0077}" type="datetimeFigureOut">
              <a:rPr lang="sv-SE" smtClean="0"/>
              <a:t>2019-08-15</a:t>
            </a:fld>
            <a:endParaRPr lang="sv-SE"/>
          </a:p>
        </p:txBody>
      </p:sp>
      <p:sp>
        <p:nvSpPr>
          <p:cNvPr id="5" name="Footer Placeholder 4">
            <a:extLst>
              <a:ext uri="{FF2B5EF4-FFF2-40B4-BE49-F238E27FC236}">
                <a16:creationId xmlns:a16="http://schemas.microsoft.com/office/drawing/2014/main" id="{BAB982DE-49D2-4378-904A-70CB02ED85F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DEEAC734-4C33-41F3-93A1-DEAAF5FE1646}"/>
              </a:ext>
            </a:extLst>
          </p:cNvPr>
          <p:cNvSpPr>
            <a:spLocks noGrp="1"/>
          </p:cNvSpPr>
          <p:nvPr>
            <p:ph type="sldNum" sz="quarter" idx="12"/>
          </p:nvPr>
        </p:nvSpPr>
        <p:spPr/>
        <p:txBody>
          <a:bodyPr/>
          <a:lstStyle/>
          <a:p>
            <a:fld id="{FFB8D6B4-66C3-4832-A747-5D14D5464E21}" type="slidenum">
              <a:rPr lang="sv-SE" smtClean="0"/>
              <a:t>‹#›</a:t>
            </a:fld>
            <a:endParaRPr lang="sv-SE"/>
          </a:p>
        </p:txBody>
      </p:sp>
    </p:spTree>
    <p:extLst>
      <p:ext uri="{BB962C8B-B14F-4D97-AF65-F5344CB8AC3E}">
        <p14:creationId xmlns:p14="http://schemas.microsoft.com/office/powerpoint/2010/main" val="1540781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E5F7-A669-4C11-AED2-326C11D321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a16="http://schemas.microsoft.com/office/drawing/2014/main" id="{E7FA542E-288C-4CA0-A6B6-ADC57C1995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A949FF-65AE-4697-BC30-E8E982DE8B70}"/>
              </a:ext>
            </a:extLst>
          </p:cNvPr>
          <p:cNvSpPr>
            <a:spLocks noGrp="1"/>
          </p:cNvSpPr>
          <p:nvPr>
            <p:ph type="dt" sz="half" idx="10"/>
          </p:nvPr>
        </p:nvSpPr>
        <p:spPr/>
        <p:txBody>
          <a:bodyPr/>
          <a:lstStyle/>
          <a:p>
            <a:fld id="{DC317CFB-C6F4-4046-9783-170D95FF0077}" type="datetimeFigureOut">
              <a:rPr lang="sv-SE" smtClean="0"/>
              <a:t>2019-08-15</a:t>
            </a:fld>
            <a:endParaRPr lang="sv-SE"/>
          </a:p>
        </p:txBody>
      </p:sp>
      <p:sp>
        <p:nvSpPr>
          <p:cNvPr id="5" name="Footer Placeholder 4">
            <a:extLst>
              <a:ext uri="{FF2B5EF4-FFF2-40B4-BE49-F238E27FC236}">
                <a16:creationId xmlns:a16="http://schemas.microsoft.com/office/drawing/2014/main" id="{261E3DD0-F82A-489B-A036-79EFA0FA0E2A}"/>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59AAFF7D-C091-4CBC-8C0E-37274957B948}"/>
              </a:ext>
            </a:extLst>
          </p:cNvPr>
          <p:cNvSpPr>
            <a:spLocks noGrp="1"/>
          </p:cNvSpPr>
          <p:nvPr>
            <p:ph type="sldNum" sz="quarter" idx="12"/>
          </p:nvPr>
        </p:nvSpPr>
        <p:spPr/>
        <p:txBody>
          <a:bodyPr/>
          <a:lstStyle/>
          <a:p>
            <a:fld id="{FFB8D6B4-66C3-4832-A747-5D14D5464E21}" type="slidenum">
              <a:rPr lang="sv-SE" smtClean="0"/>
              <a:t>‹#›</a:t>
            </a:fld>
            <a:endParaRPr lang="sv-SE"/>
          </a:p>
        </p:txBody>
      </p:sp>
    </p:spTree>
    <p:extLst>
      <p:ext uri="{BB962C8B-B14F-4D97-AF65-F5344CB8AC3E}">
        <p14:creationId xmlns:p14="http://schemas.microsoft.com/office/powerpoint/2010/main" val="13294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0469-B2B9-4371-B9CD-86A779F83D61}"/>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133EEA36-8D1D-417E-A4E9-A819716F5E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a16="http://schemas.microsoft.com/office/drawing/2014/main" id="{47A1127E-B557-4549-A2CD-52856538E0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a16="http://schemas.microsoft.com/office/drawing/2014/main" id="{1B715838-D689-4265-983C-630E604049DD}"/>
              </a:ext>
            </a:extLst>
          </p:cNvPr>
          <p:cNvSpPr>
            <a:spLocks noGrp="1"/>
          </p:cNvSpPr>
          <p:nvPr>
            <p:ph type="dt" sz="half" idx="10"/>
          </p:nvPr>
        </p:nvSpPr>
        <p:spPr/>
        <p:txBody>
          <a:bodyPr/>
          <a:lstStyle/>
          <a:p>
            <a:fld id="{DC317CFB-C6F4-4046-9783-170D95FF0077}" type="datetimeFigureOut">
              <a:rPr lang="sv-SE" smtClean="0"/>
              <a:t>2019-08-15</a:t>
            </a:fld>
            <a:endParaRPr lang="sv-SE"/>
          </a:p>
        </p:txBody>
      </p:sp>
      <p:sp>
        <p:nvSpPr>
          <p:cNvPr id="6" name="Footer Placeholder 5">
            <a:extLst>
              <a:ext uri="{FF2B5EF4-FFF2-40B4-BE49-F238E27FC236}">
                <a16:creationId xmlns:a16="http://schemas.microsoft.com/office/drawing/2014/main" id="{24B11483-E236-4906-86FD-2D4C701EE4D8}"/>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F4CD6F59-83A7-43A8-AFB8-EB522523A7DF}"/>
              </a:ext>
            </a:extLst>
          </p:cNvPr>
          <p:cNvSpPr>
            <a:spLocks noGrp="1"/>
          </p:cNvSpPr>
          <p:nvPr>
            <p:ph type="sldNum" sz="quarter" idx="12"/>
          </p:nvPr>
        </p:nvSpPr>
        <p:spPr/>
        <p:txBody>
          <a:bodyPr/>
          <a:lstStyle/>
          <a:p>
            <a:fld id="{FFB8D6B4-66C3-4832-A747-5D14D5464E21}" type="slidenum">
              <a:rPr lang="sv-SE" smtClean="0"/>
              <a:t>‹#›</a:t>
            </a:fld>
            <a:endParaRPr lang="sv-SE"/>
          </a:p>
        </p:txBody>
      </p:sp>
    </p:spTree>
    <p:extLst>
      <p:ext uri="{BB962C8B-B14F-4D97-AF65-F5344CB8AC3E}">
        <p14:creationId xmlns:p14="http://schemas.microsoft.com/office/powerpoint/2010/main" val="104067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E9E2C-BB96-4968-BA6D-F146DDFF59C6}"/>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a16="http://schemas.microsoft.com/office/drawing/2014/main" id="{929C4CC3-0D27-4777-9E71-C8C81BA09C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C6120-779F-40AC-84C3-A0A45C8A5DC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a16="http://schemas.microsoft.com/office/drawing/2014/main" id="{F1C99462-96D5-4433-89AC-701A338B5F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1C21493-9FEB-47D6-8841-2421AAF8F1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a16="http://schemas.microsoft.com/office/drawing/2014/main" id="{9259763A-9344-4693-9E46-92EFD9CD5474}"/>
              </a:ext>
            </a:extLst>
          </p:cNvPr>
          <p:cNvSpPr>
            <a:spLocks noGrp="1"/>
          </p:cNvSpPr>
          <p:nvPr>
            <p:ph type="dt" sz="half" idx="10"/>
          </p:nvPr>
        </p:nvSpPr>
        <p:spPr/>
        <p:txBody>
          <a:bodyPr/>
          <a:lstStyle/>
          <a:p>
            <a:fld id="{DC317CFB-C6F4-4046-9783-170D95FF0077}" type="datetimeFigureOut">
              <a:rPr lang="sv-SE" smtClean="0"/>
              <a:t>2019-08-15</a:t>
            </a:fld>
            <a:endParaRPr lang="sv-SE"/>
          </a:p>
        </p:txBody>
      </p:sp>
      <p:sp>
        <p:nvSpPr>
          <p:cNvPr id="8" name="Footer Placeholder 7">
            <a:extLst>
              <a:ext uri="{FF2B5EF4-FFF2-40B4-BE49-F238E27FC236}">
                <a16:creationId xmlns:a16="http://schemas.microsoft.com/office/drawing/2014/main" id="{D71184E2-06D0-4372-AE03-040A7E0C9620}"/>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7F306EA1-B932-4CD2-992B-011DBCB7C393}"/>
              </a:ext>
            </a:extLst>
          </p:cNvPr>
          <p:cNvSpPr>
            <a:spLocks noGrp="1"/>
          </p:cNvSpPr>
          <p:nvPr>
            <p:ph type="sldNum" sz="quarter" idx="12"/>
          </p:nvPr>
        </p:nvSpPr>
        <p:spPr/>
        <p:txBody>
          <a:bodyPr/>
          <a:lstStyle/>
          <a:p>
            <a:fld id="{FFB8D6B4-66C3-4832-A747-5D14D5464E21}" type="slidenum">
              <a:rPr lang="sv-SE" smtClean="0"/>
              <a:t>‹#›</a:t>
            </a:fld>
            <a:endParaRPr lang="sv-SE"/>
          </a:p>
        </p:txBody>
      </p:sp>
    </p:spTree>
    <p:extLst>
      <p:ext uri="{BB962C8B-B14F-4D97-AF65-F5344CB8AC3E}">
        <p14:creationId xmlns:p14="http://schemas.microsoft.com/office/powerpoint/2010/main" val="181933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3C2C0-7E16-490C-9AC5-1204020B5CFA}"/>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a16="http://schemas.microsoft.com/office/drawing/2014/main" id="{32DD493B-D263-4692-BDD1-77876D243ECE}"/>
              </a:ext>
            </a:extLst>
          </p:cNvPr>
          <p:cNvSpPr>
            <a:spLocks noGrp="1"/>
          </p:cNvSpPr>
          <p:nvPr>
            <p:ph type="dt" sz="half" idx="10"/>
          </p:nvPr>
        </p:nvSpPr>
        <p:spPr/>
        <p:txBody>
          <a:bodyPr/>
          <a:lstStyle/>
          <a:p>
            <a:fld id="{DC317CFB-C6F4-4046-9783-170D95FF0077}" type="datetimeFigureOut">
              <a:rPr lang="sv-SE" smtClean="0"/>
              <a:t>2019-08-15</a:t>
            </a:fld>
            <a:endParaRPr lang="sv-SE"/>
          </a:p>
        </p:txBody>
      </p:sp>
      <p:sp>
        <p:nvSpPr>
          <p:cNvPr id="4" name="Footer Placeholder 3">
            <a:extLst>
              <a:ext uri="{FF2B5EF4-FFF2-40B4-BE49-F238E27FC236}">
                <a16:creationId xmlns:a16="http://schemas.microsoft.com/office/drawing/2014/main" id="{90C979DE-BC7B-45E7-AF23-4780E077349D}"/>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6343E2EF-A0A1-4DE1-869B-94CDAA1E5A15}"/>
              </a:ext>
            </a:extLst>
          </p:cNvPr>
          <p:cNvSpPr>
            <a:spLocks noGrp="1"/>
          </p:cNvSpPr>
          <p:nvPr>
            <p:ph type="sldNum" sz="quarter" idx="12"/>
          </p:nvPr>
        </p:nvSpPr>
        <p:spPr/>
        <p:txBody>
          <a:bodyPr/>
          <a:lstStyle/>
          <a:p>
            <a:fld id="{FFB8D6B4-66C3-4832-A747-5D14D5464E21}" type="slidenum">
              <a:rPr lang="sv-SE" smtClean="0"/>
              <a:t>‹#›</a:t>
            </a:fld>
            <a:endParaRPr lang="sv-SE"/>
          </a:p>
        </p:txBody>
      </p:sp>
    </p:spTree>
    <p:extLst>
      <p:ext uri="{BB962C8B-B14F-4D97-AF65-F5344CB8AC3E}">
        <p14:creationId xmlns:p14="http://schemas.microsoft.com/office/powerpoint/2010/main" val="179670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4E9123-80A5-46B4-AE37-1D116CB29070}"/>
              </a:ext>
            </a:extLst>
          </p:cNvPr>
          <p:cNvSpPr>
            <a:spLocks noGrp="1"/>
          </p:cNvSpPr>
          <p:nvPr>
            <p:ph type="dt" sz="half" idx="10"/>
          </p:nvPr>
        </p:nvSpPr>
        <p:spPr/>
        <p:txBody>
          <a:bodyPr/>
          <a:lstStyle/>
          <a:p>
            <a:fld id="{DC317CFB-C6F4-4046-9783-170D95FF0077}" type="datetimeFigureOut">
              <a:rPr lang="sv-SE" smtClean="0"/>
              <a:t>2019-08-15</a:t>
            </a:fld>
            <a:endParaRPr lang="sv-SE"/>
          </a:p>
        </p:txBody>
      </p:sp>
      <p:sp>
        <p:nvSpPr>
          <p:cNvPr id="3" name="Footer Placeholder 2">
            <a:extLst>
              <a:ext uri="{FF2B5EF4-FFF2-40B4-BE49-F238E27FC236}">
                <a16:creationId xmlns:a16="http://schemas.microsoft.com/office/drawing/2014/main" id="{984109C2-C121-4673-BE2F-95ECF93492A8}"/>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6FBD14E8-5205-4CB6-BA9D-825A489FA60A}"/>
              </a:ext>
            </a:extLst>
          </p:cNvPr>
          <p:cNvSpPr>
            <a:spLocks noGrp="1"/>
          </p:cNvSpPr>
          <p:nvPr>
            <p:ph type="sldNum" sz="quarter" idx="12"/>
          </p:nvPr>
        </p:nvSpPr>
        <p:spPr/>
        <p:txBody>
          <a:bodyPr/>
          <a:lstStyle/>
          <a:p>
            <a:fld id="{FFB8D6B4-66C3-4832-A747-5D14D5464E21}" type="slidenum">
              <a:rPr lang="sv-SE" smtClean="0"/>
              <a:t>‹#›</a:t>
            </a:fld>
            <a:endParaRPr lang="sv-SE"/>
          </a:p>
        </p:txBody>
      </p:sp>
    </p:spTree>
    <p:extLst>
      <p:ext uri="{BB962C8B-B14F-4D97-AF65-F5344CB8AC3E}">
        <p14:creationId xmlns:p14="http://schemas.microsoft.com/office/powerpoint/2010/main" val="2160796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14D6A-1896-4D26-8E8D-CBA552F5A9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a16="http://schemas.microsoft.com/office/drawing/2014/main" id="{C4F09D96-805E-4C86-947A-47DAAE1889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a16="http://schemas.microsoft.com/office/drawing/2014/main" id="{0623EC26-1650-4AD7-8A4A-B87076438B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AE5649-73DB-4943-BA6F-7056948E7ED0}"/>
              </a:ext>
            </a:extLst>
          </p:cNvPr>
          <p:cNvSpPr>
            <a:spLocks noGrp="1"/>
          </p:cNvSpPr>
          <p:nvPr>
            <p:ph type="dt" sz="half" idx="10"/>
          </p:nvPr>
        </p:nvSpPr>
        <p:spPr/>
        <p:txBody>
          <a:bodyPr/>
          <a:lstStyle/>
          <a:p>
            <a:fld id="{DC317CFB-C6F4-4046-9783-170D95FF0077}" type="datetimeFigureOut">
              <a:rPr lang="sv-SE" smtClean="0"/>
              <a:t>2019-08-15</a:t>
            </a:fld>
            <a:endParaRPr lang="sv-SE"/>
          </a:p>
        </p:txBody>
      </p:sp>
      <p:sp>
        <p:nvSpPr>
          <p:cNvPr id="6" name="Footer Placeholder 5">
            <a:extLst>
              <a:ext uri="{FF2B5EF4-FFF2-40B4-BE49-F238E27FC236}">
                <a16:creationId xmlns:a16="http://schemas.microsoft.com/office/drawing/2014/main" id="{EE97A504-CABB-4FE8-AB84-014F1E3B09AD}"/>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8D280EDE-45B9-445A-9118-18AF321696A7}"/>
              </a:ext>
            </a:extLst>
          </p:cNvPr>
          <p:cNvSpPr>
            <a:spLocks noGrp="1"/>
          </p:cNvSpPr>
          <p:nvPr>
            <p:ph type="sldNum" sz="quarter" idx="12"/>
          </p:nvPr>
        </p:nvSpPr>
        <p:spPr/>
        <p:txBody>
          <a:bodyPr/>
          <a:lstStyle/>
          <a:p>
            <a:fld id="{FFB8D6B4-66C3-4832-A747-5D14D5464E21}" type="slidenum">
              <a:rPr lang="sv-SE" smtClean="0"/>
              <a:t>‹#›</a:t>
            </a:fld>
            <a:endParaRPr lang="sv-SE"/>
          </a:p>
        </p:txBody>
      </p:sp>
    </p:spTree>
    <p:extLst>
      <p:ext uri="{BB962C8B-B14F-4D97-AF65-F5344CB8AC3E}">
        <p14:creationId xmlns:p14="http://schemas.microsoft.com/office/powerpoint/2010/main" val="558794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C30F3-6D73-47B1-96FE-C5C2C10A14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a16="http://schemas.microsoft.com/office/drawing/2014/main" id="{EFCEE1BA-7A89-4A1A-A1E3-E35588F6E5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a16="http://schemas.microsoft.com/office/drawing/2014/main" id="{C537E419-3A70-4207-B1E5-40214E85CA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B00397-FE59-4985-9024-897F7B502C05}"/>
              </a:ext>
            </a:extLst>
          </p:cNvPr>
          <p:cNvSpPr>
            <a:spLocks noGrp="1"/>
          </p:cNvSpPr>
          <p:nvPr>
            <p:ph type="dt" sz="half" idx="10"/>
          </p:nvPr>
        </p:nvSpPr>
        <p:spPr/>
        <p:txBody>
          <a:bodyPr/>
          <a:lstStyle/>
          <a:p>
            <a:fld id="{DC317CFB-C6F4-4046-9783-170D95FF0077}" type="datetimeFigureOut">
              <a:rPr lang="sv-SE" smtClean="0"/>
              <a:t>2019-08-15</a:t>
            </a:fld>
            <a:endParaRPr lang="sv-SE"/>
          </a:p>
        </p:txBody>
      </p:sp>
      <p:sp>
        <p:nvSpPr>
          <p:cNvPr id="6" name="Footer Placeholder 5">
            <a:extLst>
              <a:ext uri="{FF2B5EF4-FFF2-40B4-BE49-F238E27FC236}">
                <a16:creationId xmlns:a16="http://schemas.microsoft.com/office/drawing/2014/main" id="{A91AD47A-0491-4D53-AC8F-4F5EFDE41231}"/>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C43B87E7-4878-41C8-80DD-1B2B5D3A23DF}"/>
              </a:ext>
            </a:extLst>
          </p:cNvPr>
          <p:cNvSpPr>
            <a:spLocks noGrp="1"/>
          </p:cNvSpPr>
          <p:nvPr>
            <p:ph type="sldNum" sz="quarter" idx="12"/>
          </p:nvPr>
        </p:nvSpPr>
        <p:spPr/>
        <p:txBody>
          <a:bodyPr/>
          <a:lstStyle/>
          <a:p>
            <a:fld id="{FFB8D6B4-66C3-4832-A747-5D14D5464E21}" type="slidenum">
              <a:rPr lang="sv-SE" smtClean="0"/>
              <a:t>‹#›</a:t>
            </a:fld>
            <a:endParaRPr lang="sv-SE"/>
          </a:p>
        </p:txBody>
      </p:sp>
    </p:spTree>
    <p:extLst>
      <p:ext uri="{BB962C8B-B14F-4D97-AF65-F5344CB8AC3E}">
        <p14:creationId xmlns:p14="http://schemas.microsoft.com/office/powerpoint/2010/main" val="3728174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CE2DD0-8CB8-4CC8-B78A-CE6F2E3CCA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a16="http://schemas.microsoft.com/office/drawing/2014/main" id="{33C1F3B7-6632-4524-AE85-03D93A1807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a16="http://schemas.microsoft.com/office/drawing/2014/main" id="{98737CFE-F753-44B4-98FF-FC835C89FA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17CFB-C6F4-4046-9783-170D95FF0077}" type="datetimeFigureOut">
              <a:rPr lang="sv-SE" smtClean="0"/>
              <a:t>2019-08-15</a:t>
            </a:fld>
            <a:endParaRPr lang="sv-SE"/>
          </a:p>
        </p:txBody>
      </p:sp>
      <p:sp>
        <p:nvSpPr>
          <p:cNvPr id="5" name="Footer Placeholder 4">
            <a:extLst>
              <a:ext uri="{FF2B5EF4-FFF2-40B4-BE49-F238E27FC236}">
                <a16:creationId xmlns:a16="http://schemas.microsoft.com/office/drawing/2014/main" id="{05B2596C-F5DD-473D-99F1-54AC99C94A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a16="http://schemas.microsoft.com/office/drawing/2014/main" id="{A0A89603-0F31-48D3-AEB1-E166A0424C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8D6B4-66C3-4832-A747-5D14D5464E21}" type="slidenum">
              <a:rPr lang="sv-SE" smtClean="0"/>
              <a:t>‹#›</a:t>
            </a:fld>
            <a:endParaRPr lang="sv-SE"/>
          </a:p>
        </p:txBody>
      </p:sp>
    </p:spTree>
    <p:extLst>
      <p:ext uri="{BB962C8B-B14F-4D97-AF65-F5344CB8AC3E}">
        <p14:creationId xmlns:p14="http://schemas.microsoft.com/office/powerpoint/2010/main" val="3460202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471F-F1A8-451E-87A7-66A77F9A41D6}"/>
              </a:ext>
            </a:extLst>
          </p:cNvPr>
          <p:cNvSpPr>
            <a:spLocks noGrp="1"/>
          </p:cNvSpPr>
          <p:nvPr>
            <p:ph type="ctrTitle"/>
          </p:nvPr>
        </p:nvSpPr>
        <p:spPr>
          <a:xfrm>
            <a:off x="1524000" y="1122363"/>
            <a:ext cx="9144000" cy="45719"/>
          </a:xfrm>
        </p:spPr>
        <p:txBody>
          <a:bodyPr>
            <a:normAutofit fontScale="90000"/>
          </a:bodyPr>
          <a:lstStyle/>
          <a:p>
            <a:r>
              <a:rPr lang="sv-SE" dirty="0"/>
              <a:t>Rossini</a:t>
            </a:r>
          </a:p>
        </p:txBody>
      </p:sp>
      <p:sp>
        <p:nvSpPr>
          <p:cNvPr id="3" name="Subtitle 2">
            <a:extLst>
              <a:ext uri="{FF2B5EF4-FFF2-40B4-BE49-F238E27FC236}">
                <a16:creationId xmlns:a16="http://schemas.microsoft.com/office/drawing/2014/main" id="{0533117A-BFAE-4EFC-83A5-6E68B256BF94}"/>
              </a:ext>
            </a:extLst>
          </p:cNvPr>
          <p:cNvSpPr>
            <a:spLocks noGrp="1"/>
          </p:cNvSpPr>
          <p:nvPr>
            <p:ph type="subTitle" idx="1"/>
          </p:nvPr>
        </p:nvSpPr>
        <p:spPr>
          <a:xfrm>
            <a:off x="1524000" y="1122363"/>
            <a:ext cx="9144000" cy="5465724"/>
          </a:xfrm>
        </p:spPr>
        <p:txBody>
          <a:bodyPr>
            <a:normAutofit lnSpcReduction="10000"/>
          </a:bodyPr>
          <a:lstStyle/>
          <a:p>
            <a:r>
              <a:rPr lang="sv-SE" dirty="0"/>
              <a:t>Så här sköter du din matta!</a:t>
            </a:r>
          </a:p>
          <a:p>
            <a:r>
              <a:rPr lang="sv-SE" dirty="0"/>
              <a:t>Textilgolv är lätta att underhålla och håller länge om man har regelbundna rutiner för städning och skötsel. Det lättaste sättet att sköta en matta är att man ser till att den inte blir smutsig, dvs se till att det finns lämpliga avtorkningsmattor vid ytterdörren. Dammsug regelbundet, ta bort </a:t>
            </a:r>
            <a:r>
              <a:rPr lang="sv-SE" dirty="0" err="1"/>
              <a:t>fläcker</a:t>
            </a:r>
            <a:r>
              <a:rPr lang="sv-SE" dirty="0"/>
              <a:t> så fort som möjligt. Det finns många bra fläckborttagningsmedel i fackhandeln och livsmedelsbutikerna.</a:t>
            </a:r>
          </a:p>
          <a:p>
            <a:r>
              <a:rPr lang="sv-SE" dirty="0"/>
              <a:t>Pröva alltid fläckborttagningsmedlet på en undanskymd del av mattan för att se om mattan tål medlet.</a:t>
            </a:r>
          </a:p>
          <a:p>
            <a:r>
              <a:rPr lang="sv-SE" dirty="0"/>
              <a:t>Gnugga aldrig när du försöker ta bort en fläck. Du riskerar bara att fläcken sprider sig.</a:t>
            </a:r>
          </a:p>
          <a:p>
            <a:r>
              <a:rPr lang="sv-SE" dirty="0"/>
              <a:t>Borsta upp mattluggen där fläcken har suttit medan mattan fortfarande är fuktig. Använd gärna en hårfön på svag värme då återfår fibrerna lättare sin form.</a:t>
            </a:r>
          </a:p>
          <a:p>
            <a:r>
              <a:rPr lang="sv-SE" dirty="0"/>
              <a:t> </a:t>
            </a:r>
          </a:p>
          <a:p>
            <a:endParaRPr lang="sv-SE" dirty="0"/>
          </a:p>
        </p:txBody>
      </p:sp>
    </p:spTree>
    <p:extLst>
      <p:ext uri="{BB962C8B-B14F-4D97-AF65-F5344CB8AC3E}">
        <p14:creationId xmlns:p14="http://schemas.microsoft.com/office/powerpoint/2010/main" val="2348848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C3A915F-599D-438E-B0B5-493206EFB96A}"/>
              </a:ext>
            </a:extLst>
          </p:cNvPr>
          <p:cNvSpPr/>
          <p:nvPr/>
        </p:nvSpPr>
        <p:spPr>
          <a:xfrm>
            <a:off x="3048000" y="889844"/>
            <a:ext cx="6096000" cy="5078313"/>
          </a:xfrm>
          <a:prstGeom prst="rect">
            <a:avLst/>
          </a:prstGeom>
        </p:spPr>
        <p:txBody>
          <a:bodyPr>
            <a:spAutoFit/>
          </a:bodyPr>
          <a:lstStyle/>
          <a:p>
            <a:r>
              <a:rPr lang="sv-SE" dirty="0"/>
              <a:t>Tips vid fläckar!</a:t>
            </a:r>
          </a:p>
          <a:p>
            <a:r>
              <a:rPr lang="sv-SE" b="1" dirty="0"/>
              <a:t>Typ av fläck:</a:t>
            </a:r>
            <a:br>
              <a:rPr lang="sv-SE" dirty="0"/>
            </a:br>
            <a:r>
              <a:rPr lang="sv-SE" dirty="0"/>
              <a:t>Mat och </a:t>
            </a:r>
            <a:r>
              <a:rPr lang="sv-SE" dirty="0" err="1"/>
              <a:t>dryckes</a:t>
            </a:r>
            <a:r>
              <a:rPr lang="sv-SE" dirty="0"/>
              <a:t> fläckar även vin och kaffe.</a:t>
            </a:r>
          </a:p>
          <a:p>
            <a:r>
              <a:rPr lang="sv-SE" b="1" dirty="0"/>
              <a:t>Åtgärd:</a:t>
            </a:r>
            <a:br>
              <a:rPr lang="sv-SE" b="1" dirty="0"/>
            </a:br>
            <a:r>
              <a:rPr lang="sv-SE" dirty="0" err="1"/>
              <a:t>Vanish</a:t>
            </a:r>
            <a:r>
              <a:rPr lang="sv-SE" dirty="0"/>
              <a:t> </a:t>
            </a:r>
            <a:r>
              <a:rPr lang="sv-SE" dirty="0" err="1"/>
              <a:t>Oxi</a:t>
            </a:r>
            <a:r>
              <a:rPr lang="sv-SE" dirty="0"/>
              <a:t> Action Powerspray för Soffa &amp; Matta är allt du behöver för att ta bort fläckar från dina mattor. Prova alltid på en dold yta av mattan för att kontrollera färgbeständigheten. Låt </a:t>
            </a:r>
            <a:r>
              <a:rPr lang="sv-SE" dirty="0" err="1"/>
              <a:t>testytan</a:t>
            </a:r>
            <a:r>
              <a:rPr lang="sv-SE" dirty="0"/>
              <a:t> torka helt innan du granskar den. Om </a:t>
            </a:r>
            <a:r>
              <a:rPr lang="sv-SE" dirty="0" err="1"/>
              <a:t>testytans</a:t>
            </a:r>
            <a:r>
              <a:rPr lang="sv-SE" dirty="0"/>
              <a:t> färg förändras ska du inte använda produkten på resten av mattan.</a:t>
            </a:r>
            <a:br>
              <a:rPr lang="sv-SE" dirty="0"/>
            </a:br>
            <a:br>
              <a:rPr lang="sv-SE" dirty="0"/>
            </a:br>
            <a:r>
              <a:rPr lang="sv-SE" b="1" dirty="0"/>
              <a:t>1.</a:t>
            </a:r>
            <a:r>
              <a:rPr lang="sv-SE" dirty="0"/>
              <a:t> Spraya </a:t>
            </a:r>
            <a:r>
              <a:rPr lang="sv-SE" dirty="0" err="1"/>
              <a:t>Vanish</a:t>
            </a:r>
            <a:r>
              <a:rPr lang="sv-SE" dirty="0"/>
              <a:t> </a:t>
            </a:r>
            <a:r>
              <a:rPr lang="sv-SE" dirty="0" err="1"/>
              <a:t>Oxi</a:t>
            </a:r>
            <a:r>
              <a:rPr lang="sv-SE" dirty="0"/>
              <a:t> Action Powerspray Soffa &amp; Matta direkt på fläcken och badda försiktigt.</a:t>
            </a:r>
            <a:br>
              <a:rPr lang="sv-SE" dirty="0"/>
            </a:br>
            <a:r>
              <a:rPr lang="sv-SE" b="1" dirty="0"/>
              <a:t>2.</a:t>
            </a:r>
            <a:r>
              <a:rPr lang="sv-SE" dirty="0"/>
              <a:t> Låt sprayen verka 1-5 minuter och tvätta sedan som vanligt.</a:t>
            </a:r>
            <a:br>
              <a:rPr lang="sv-SE" dirty="0"/>
            </a:br>
            <a:r>
              <a:rPr lang="sv-SE" b="1" dirty="0"/>
              <a:t>3.</a:t>
            </a:r>
            <a:r>
              <a:rPr lang="sv-SE" dirty="0"/>
              <a:t> Svåra fläckar kan kräva två behandlingar.</a:t>
            </a:r>
            <a:br>
              <a:rPr lang="sv-SE" dirty="0"/>
            </a:br>
            <a:r>
              <a:rPr lang="sv-SE" b="1" dirty="0"/>
              <a:t>4.</a:t>
            </a:r>
            <a:r>
              <a:rPr lang="sv-SE" dirty="0"/>
              <a:t> Efterbehandla med rent vatten. Sug upp och borsta upp mattluggen och torka genom att använda hårfön på svag värme då återfår fibrerna lättare sin form.</a:t>
            </a:r>
          </a:p>
        </p:txBody>
      </p:sp>
    </p:spTree>
    <p:extLst>
      <p:ext uri="{BB962C8B-B14F-4D97-AF65-F5344CB8AC3E}">
        <p14:creationId xmlns:p14="http://schemas.microsoft.com/office/powerpoint/2010/main" val="3719473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93676CD-957E-45D9-A9DF-DB8A15E6D421}"/>
              </a:ext>
            </a:extLst>
          </p:cNvPr>
          <p:cNvSpPr/>
          <p:nvPr/>
        </p:nvSpPr>
        <p:spPr>
          <a:xfrm>
            <a:off x="3048000" y="889844"/>
            <a:ext cx="6096000" cy="5078313"/>
          </a:xfrm>
          <a:prstGeom prst="rect">
            <a:avLst/>
          </a:prstGeom>
        </p:spPr>
        <p:txBody>
          <a:bodyPr>
            <a:spAutoFit/>
          </a:bodyPr>
          <a:lstStyle/>
          <a:p>
            <a:r>
              <a:rPr lang="sv-SE" b="1" dirty="0"/>
              <a:t>Typ av fläck: </a:t>
            </a:r>
            <a:br>
              <a:rPr lang="sv-SE" b="1" dirty="0"/>
            </a:br>
            <a:r>
              <a:rPr lang="sv-SE" dirty="0"/>
              <a:t>Stearin, tuggummi</a:t>
            </a:r>
          </a:p>
          <a:p>
            <a:r>
              <a:rPr lang="sv-SE" b="1" dirty="0"/>
              <a:t>Åtgärd:</a:t>
            </a:r>
            <a:br>
              <a:rPr lang="sv-SE" b="1" dirty="0"/>
            </a:br>
            <a:r>
              <a:rPr lang="sv-SE" b="1" dirty="0"/>
              <a:t>1.</a:t>
            </a:r>
            <a:r>
              <a:rPr lang="sv-SE" dirty="0"/>
              <a:t> Dammsug mattan runt fläcken.</a:t>
            </a:r>
            <a:br>
              <a:rPr lang="sv-SE" dirty="0"/>
            </a:br>
            <a:r>
              <a:rPr lang="sv-SE" b="1" dirty="0"/>
              <a:t>2.</a:t>
            </a:r>
            <a:r>
              <a:rPr lang="sv-SE" dirty="0"/>
              <a:t> Kyl ner fläcken med isbitar i en plastpåse.</a:t>
            </a:r>
            <a:br>
              <a:rPr lang="sv-SE" dirty="0"/>
            </a:br>
            <a:r>
              <a:rPr lang="sv-SE" b="1" dirty="0"/>
              <a:t>3.</a:t>
            </a:r>
            <a:r>
              <a:rPr lang="sv-SE" dirty="0"/>
              <a:t> Hacka sönder stearinet/tuggummit och lyft upp det. Droppa försiktigt lite lösningsmedel på ytan. Vänta någon minut och lyft sedan upp återstående stearin/tuggummi. Avlägsna eventuella rester med en vit trasa som fuktats med lösningsmedel.</a:t>
            </a:r>
          </a:p>
          <a:p>
            <a:r>
              <a:rPr lang="sv-SE" b="1" dirty="0"/>
              <a:t>Typ av fläck: </a:t>
            </a:r>
            <a:br>
              <a:rPr lang="sv-SE" dirty="0"/>
            </a:br>
            <a:r>
              <a:rPr lang="sv-SE" dirty="0"/>
              <a:t>Asfalt, färgkritor, läppstift, olja, skokräm, smör, sot.</a:t>
            </a:r>
          </a:p>
          <a:p>
            <a:r>
              <a:rPr lang="sv-SE" b="1" dirty="0"/>
              <a:t>Åtgärd:</a:t>
            </a:r>
            <a:br>
              <a:rPr lang="sv-SE" b="1" dirty="0"/>
            </a:br>
            <a:r>
              <a:rPr lang="sv-SE" b="1" dirty="0"/>
              <a:t>1.</a:t>
            </a:r>
            <a:r>
              <a:rPr lang="sv-SE" dirty="0"/>
              <a:t> Skrapa försiktigt (vid sot dammsug) bort så mycket som möjligt av fläcken.</a:t>
            </a:r>
            <a:br>
              <a:rPr lang="sv-SE" dirty="0"/>
            </a:br>
            <a:r>
              <a:rPr lang="sv-SE" b="1" dirty="0"/>
              <a:t>2.</a:t>
            </a:r>
            <a:r>
              <a:rPr lang="sv-SE" dirty="0"/>
              <a:t> Fukta vit trasa med lösningsmedel. Badda fläcken och sug upp. Upprepa förfarandet.</a:t>
            </a:r>
            <a:br>
              <a:rPr lang="sv-SE" dirty="0"/>
            </a:br>
            <a:r>
              <a:rPr lang="sv-SE" b="1" dirty="0"/>
              <a:t>3.</a:t>
            </a:r>
            <a:r>
              <a:rPr lang="sv-SE" dirty="0"/>
              <a:t> Skölj noga ur den upplösta fläcken tills allt fläckborttagningsmedel är borta.</a:t>
            </a:r>
          </a:p>
        </p:txBody>
      </p:sp>
    </p:spTree>
    <p:extLst>
      <p:ext uri="{BB962C8B-B14F-4D97-AF65-F5344CB8AC3E}">
        <p14:creationId xmlns:p14="http://schemas.microsoft.com/office/powerpoint/2010/main" val="1840486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67</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Rossini</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Rossini</dc:title>
  <dc:creator>Marie Lidén</dc:creator>
  <cp:lastModifiedBy>Marie Lidén</cp:lastModifiedBy>
  <cp:revision>1</cp:revision>
  <dcterms:created xsi:type="dcterms:W3CDTF">2019-08-15T07:35:20Z</dcterms:created>
  <dcterms:modified xsi:type="dcterms:W3CDTF">2019-08-15T07:38:13Z</dcterms:modified>
</cp:coreProperties>
</file>