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164388" cy="9721850"/>
  <p:notesSz cx="6858000" cy="9144000"/>
  <p:defaultTextStyle>
    <a:defPPr>
      <a:defRPr lang="da-DK"/>
    </a:defPPr>
    <a:lvl1pPr marL="0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2460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492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738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984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230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476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7722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5968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336" y="-114"/>
      </p:cViewPr>
      <p:guideLst>
        <p:guide orient="horz" pos="3062"/>
        <p:guide pos="22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7329" y="3020078"/>
            <a:ext cx="6089730" cy="2083896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74658" y="5509049"/>
            <a:ext cx="5015072" cy="24844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2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9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2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4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7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9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895635" y="519850"/>
            <a:ext cx="1208991" cy="1105860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68665" y="519850"/>
            <a:ext cx="3507566" cy="1105860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5938" y="6247189"/>
            <a:ext cx="6089730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65938" y="4120537"/>
            <a:ext cx="6089730" cy="212665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824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49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73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298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23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47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772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596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68665" y="3024576"/>
            <a:ext cx="2358278" cy="855387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746350" y="3024576"/>
            <a:ext cx="2358278" cy="855387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220" y="389324"/>
            <a:ext cx="6447949" cy="1620309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8220" y="2176164"/>
            <a:ext cx="3165516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60" indent="0">
              <a:buNone/>
              <a:defRPr sz="2200" b="1"/>
            </a:lvl2pPr>
            <a:lvl3pPr marL="964921" indent="0">
              <a:buNone/>
              <a:defRPr sz="1900" b="1"/>
            </a:lvl3pPr>
            <a:lvl4pPr marL="1447381" indent="0">
              <a:buNone/>
              <a:defRPr sz="1700" b="1"/>
            </a:lvl4pPr>
            <a:lvl5pPr marL="1929841" indent="0">
              <a:buNone/>
              <a:defRPr sz="1700" b="1"/>
            </a:lvl5pPr>
            <a:lvl6pPr marL="2412302" indent="0">
              <a:buNone/>
              <a:defRPr sz="1700" b="1"/>
            </a:lvl6pPr>
            <a:lvl7pPr marL="2894762" indent="0">
              <a:buNone/>
              <a:defRPr sz="1700" b="1"/>
            </a:lvl7pPr>
            <a:lvl8pPr marL="3377222" indent="0">
              <a:buNone/>
              <a:defRPr sz="1700" b="1"/>
            </a:lvl8pPr>
            <a:lvl9pPr marL="3859682" indent="0">
              <a:buNone/>
              <a:defRPr sz="17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58220" y="3083087"/>
            <a:ext cx="3165516" cy="560131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639410" y="2176164"/>
            <a:ext cx="3166759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60" indent="0">
              <a:buNone/>
              <a:defRPr sz="2200" b="1"/>
            </a:lvl2pPr>
            <a:lvl3pPr marL="964921" indent="0">
              <a:buNone/>
              <a:defRPr sz="1900" b="1"/>
            </a:lvl3pPr>
            <a:lvl4pPr marL="1447381" indent="0">
              <a:buNone/>
              <a:defRPr sz="1700" b="1"/>
            </a:lvl4pPr>
            <a:lvl5pPr marL="1929841" indent="0">
              <a:buNone/>
              <a:defRPr sz="1700" b="1"/>
            </a:lvl5pPr>
            <a:lvl6pPr marL="2412302" indent="0">
              <a:buNone/>
              <a:defRPr sz="1700" b="1"/>
            </a:lvl6pPr>
            <a:lvl7pPr marL="2894762" indent="0">
              <a:buNone/>
              <a:defRPr sz="1700" b="1"/>
            </a:lvl7pPr>
            <a:lvl8pPr marL="3377222" indent="0">
              <a:buNone/>
              <a:defRPr sz="1700" b="1"/>
            </a:lvl8pPr>
            <a:lvl9pPr marL="3859682" indent="0">
              <a:buNone/>
              <a:defRPr sz="17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639410" y="3083087"/>
            <a:ext cx="3166759" cy="560131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220" y="387075"/>
            <a:ext cx="2357035" cy="164731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801077" y="387074"/>
            <a:ext cx="4005093" cy="829733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58220" y="2034388"/>
            <a:ext cx="2357035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82460" indent="0">
              <a:buNone/>
              <a:defRPr sz="1300"/>
            </a:lvl2pPr>
            <a:lvl3pPr marL="964921" indent="0">
              <a:buNone/>
              <a:defRPr sz="1000"/>
            </a:lvl3pPr>
            <a:lvl4pPr marL="1447381" indent="0">
              <a:buNone/>
              <a:defRPr sz="900"/>
            </a:lvl4pPr>
            <a:lvl5pPr marL="1929841" indent="0">
              <a:buNone/>
              <a:defRPr sz="900"/>
            </a:lvl5pPr>
            <a:lvl6pPr marL="2412302" indent="0">
              <a:buNone/>
              <a:defRPr sz="900"/>
            </a:lvl6pPr>
            <a:lvl7pPr marL="2894762" indent="0">
              <a:buNone/>
              <a:defRPr sz="900"/>
            </a:lvl7pPr>
            <a:lvl8pPr marL="3377222" indent="0">
              <a:buNone/>
              <a:defRPr sz="900"/>
            </a:lvl8pPr>
            <a:lvl9pPr marL="3859682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70" y="6805296"/>
            <a:ext cx="4298633" cy="80340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04270" y="868665"/>
            <a:ext cx="4298633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2460" indent="0">
              <a:buNone/>
              <a:defRPr sz="3000"/>
            </a:lvl2pPr>
            <a:lvl3pPr marL="964921" indent="0">
              <a:buNone/>
              <a:defRPr sz="2500"/>
            </a:lvl3pPr>
            <a:lvl4pPr marL="1447381" indent="0">
              <a:buNone/>
              <a:defRPr sz="2200"/>
            </a:lvl4pPr>
            <a:lvl5pPr marL="1929841" indent="0">
              <a:buNone/>
              <a:defRPr sz="2200"/>
            </a:lvl5pPr>
            <a:lvl6pPr marL="2412302" indent="0">
              <a:buNone/>
              <a:defRPr sz="2200"/>
            </a:lvl6pPr>
            <a:lvl7pPr marL="2894762" indent="0">
              <a:buNone/>
              <a:defRPr sz="2200"/>
            </a:lvl7pPr>
            <a:lvl8pPr marL="3377222" indent="0">
              <a:buNone/>
              <a:defRPr sz="2200"/>
            </a:lvl8pPr>
            <a:lvl9pPr marL="3859682" indent="0">
              <a:buNone/>
              <a:defRPr sz="22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04270" y="7608700"/>
            <a:ext cx="4298633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82460" indent="0">
              <a:buNone/>
              <a:defRPr sz="1300"/>
            </a:lvl2pPr>
            <a:lvl3pPr marL="964921" indent="0">
              <a:buNone/>
              <a:defRPr sz="1000"/>
            </a:lvl3pPr>
            <a:lvl4pPr marL="1447381" indent="0">
              <a:buNone/>
              <a:defRPr sz="900"/>
            </a:lvl4pPr>
            <a:lvl5pPr marL="1929841" indent="0">
              <a:buNone/>
              <a:defRPr sz="900"/>
            </a:lvl5pPr>
            <a:lvl6pPr marL="2412302" indent="0">
              <a:buNone/>
              <a:defRPr sz="900"/>
            </a:lvl6pPr>
            <a:lvl7pPr marL="2894762" indent="0">
              <a:buNone/>
              <a:defRPr sz="900"/>
            </a:lvl7pPr>
            <a:lvl8pPr marL="3377222" indent="0">
              <a:buNone/>
              <a:defRPr sz="900"/>
            </a:lvl8pPr>
            <a:lvl9pPr marL="3859682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58220" y="389324"/>
            <a:ext cx="6447949" cy="1620309"/>
          </a:xfrm>
          <a:prstGeom prst="rect">
            <a:avLst/>
          </a:prstGeom>
        </p:spPr>
        <p:txBody>
          <a:bodyPr vert="horz" lIns="96492" tIns="48246" rIns="96492" bIns="48246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8220" y="2268434"/>
            <a:ext cx="6447949" cy="6415971"/>
          </a:xfrm>
          <a:prstGeom prst="rect">
            <a:avLst/>
          </a:prstGeom>
        </p:spPr>
        <p:txBody>
          <a:bodyPr vert="horz" lIns="96492" tIns="48246" rIns="96492" bIns="48246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58220" y="9010715"/>
            <a:ext cx="1671691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447833" y="9010715"/>
            <a:ext cx="2268723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134478" y="9010715"/>
            <a:ext cx="1671691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4921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846" indent="-361846" algn="l" defTabSz="964921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3998" indent="-301538" algn="l" defTabSz="96492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151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8611" indent="-241230" algn="l" defTabSz="96492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071" indent="-241230" algn="l" defTabSz="96492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5353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3599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1845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00913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2460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492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738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984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230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476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722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68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0" y="0"/>
            <a:ext cx="7164388" cy="528321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Samlevejledning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Ju1783-1</a:t>
            </a:r>
            <a:endParaRPr lang="da-DK" sz="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ktangel 26"/>
          <p:cNvSpPr/>
          <p:nvPr/>
        </p:nvSpPr>
        <p:spPr>
          <a:xfrm>
            <a:off x="269826" y="252413"/>
            <a:ext cx="2520280" cy="466766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Bordplade af 5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planker 220 cm </a:t>
            </a: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4. stk. sæder af 2 planker 60 cm</a:t>
            </a:r>
          </a:p>
        </p:txBody>
      </p:sp>
      <p:sp>
        <p:nvSpPr>
          <p:cNvPr id="29" name="Rektangel 28"/>
          <p:cNvSpPr/>
          <p:nvPr/>
        </p:nvSpPr>
        <p:spPr>
          <a:xfrm>
            <a:off x="341834" y="4140845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Nøgle 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boks 30"/>
          <p:cNvSpPr txBox="1"/>
          <p:nvPr/>
        </p:nvSpPr>
        <p:spPr>
          <a:xfrm>
            <a:off x="413842" y="972493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4. Stk. Ens gavle.   </a:t>
            </a:r>
            <a:endParaRPr lang="da-DK" sz="1200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842" y="3817194"/>
            <a:ext cx="216024" cy="1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842" y="3385146"/>
            <a:ext cx="792088" cy="25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842" y="4356869"/>
            <a:ext cx="598487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Rektangel 34"/>
          <p:cNvSpPr/>
          <p:nvPr/>
        </p:nvSpPr>
        <p:spPr>
          <a:xfrm>
            <a:off x="341834" y="3169122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16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65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Bræddebolte</a:t>
            </a:r>
            <a:endParaRPr lang="da-DK" sz="1200" dirty="0"/>
          </a:p>
        </p:txBody>
      </p:sp>
      <p:sp>
        <p:nvSpPr>
          <p:cNvPr id="36" name="Rektangel 35"/>
          <p:cNvSpPr/>
          <p:nvPr/>
        </p:nvSpPr>
        <p:spPr>
          <a:xfrm>
            <a:off x="341834" y="3601170"/>
            <a:ext cx="160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16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Møbel Hoveder</a:t>
            </a:r>
            <a:endParaRPr lang="da-DK" sz="1200" dirty="0"/>
          </a:p>
        </p:txBody>
      </p:sp>
      <p:sp>
        <p:nvSpPr>
          <p:cNvPr id="62" name="Rektangel 61"/>
          <p:cNvSpPr/>
          <p:nvPr/>
        </p:nvSpPr>
        <p:spPr>
          <a:xfrm>
            <a:off x="0" y="4906070"/>
            <a:ext cx="7164388" cy="528321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Samlevejledning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Ju1783-1</a:t>
            </a:r>
            <a:endParaRPr lang="da-DK" sz="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ktangel 63"/>
          <p:cNvSpPr/>
          <p:nvPr/>
        </p:nvSpPr>
        <p:spPr>
          <a:xfrm>
            <a:off x="3241052" y="6731767"/>
            <a:ext cx="3579937" cy="271274"/>
          </a:xfrm>
          <a:prstGeom prst="rect">
            <a:avLst/>
          </a:prstGeom>
        </p:spPr>
        <p:txBody>
          <a:bodyPr lIns="85771" tIns="42885" rIns="85771" bIns="4288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Vigtigt !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Alle bolte efterspændes først til sidst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ktangel 64"/>
          <p:cNvSpPr/>
          <p:nvPr/>
        </p:nvSpPr>
        <p:spPr>
          <a:xfrm>
            <a:off x="341834" y="9037389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Nøgle 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boks 65"/>
          <p:cNvSpPr txBox="1"/>
          <p:nvPr/>
        </p:nvSpPr>
        <p:spPr>
          <a:xfrm>
            <a:off x="413842" y="586903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4. Stk. Ens gavle.   </a:t>
            </a:r>
            <a:endParaRPr lang="da-DK" sz="1200" dirty="0"/>
          </a:p>
        </p:txBody>
      </p:sp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842" y="8723264"/>
            <a:ext cx="216024" cy="1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842" y="8291216"/>
            <a:ext cx="792088" cy="25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842" y="9253413"/>
            <a:ext cx="598487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" name="Rektangel 69"/>
          <p:cNvSpPr/>
          <p:nvPr/>
        </p:nvSpPr>
        <p:spPr>
          <a:xfrm>
            <a:off x="341834" y="8075192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16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65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Bræddebolte</a:t>
            </a:r>
            <a:endParaRPr lang="da-DK" sz="1200" dirty="0"/>
          </a:p>
        </p:txBody>
      </p:sp>
      <p:sp>
        <p:nvSpPr>
          <p:cNvPr id="71" name="Rektangel 70"/>
          <p:cNvSpPr/>
          <p:nvPr/>
        </p:nvSpPr>
        <p:spPr>
          <a:xfrm>
            <a:off x="341834" y="8507240"/>
            <a:ext cx="160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16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Møbel Hoveder</a:t>
            </a:r>
            <a:endParaRPr lang="da-DK" sz="1200" dirty="0"/>
          </a:p>
        </p:txBody>
      </p:sp>
      <p:pic>
        <p:nvPicPr>
          <p:cNvPr id="39" name="Picture 2" descr="C:\Users\kunde\Desktop\DSCF369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825" y="1332533"/>
            <a:ext cx="2400267" cy="1512168"/>
          </a:xfrm>
          <a:prstGeom prst="rect">
            <a:avLst/>
          </a:prstGeom>
          <a:noFill/>
        </p:spPr>
      </p:pic>
      <p:pic>
        <p:nvPicPr>
          <p:cNvPr id="40" name="Picture 2" descr="C:\Users\kunde\Desktop\DSCF369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18" y="6229077"/>
            <a:ext cx="2400267" cy="1512168"/>
          </a:xfrm>
          <a:prstGeom prst="rect">
            <a:avLst/>
          </a:prstGeom>
          <a:noFill/>
        </p:spPr>
      </p:pic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510186" y="5693663"/>
            <a:ext cx="3366588" cy="651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2" tIns="48246" rIns="96492" bIns="4824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De 4 korte sæder monteres på de 4 gavle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Bordplade monteres på de 4 gavle.</a:t>
            </a:r>
          </a:p>
        </p:txBody>
      </p:sp>
      <p:sp>
        <p:nvSpPr>
          <p:cNvPr id="43" name="Rektangel 42"/>
          <p:cNvSpPr/>
          <p:nvPr/>
        </p:nvSpPr>
        <p:spPr>
          <a:xfrm>
            <a:off x="3222154" y="1836589"/>
            <a:ext cx="3579937" cy="271274"/>
          </a:xfrm>
          <a:prstGeom prst="rect">
            <a:avLst/>
          </a:prstGeom>
        </p:spPr>
        <p:txBody>
          <a:bodyPr lIns="85771" tIns="42885" rIns="85771" bIns="4288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Vigtigt !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Alle bolte efterspændes først til sidst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kunde\Desktop\billeder Fyrtræ\JU1783-1\DSCF369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94161" y="2196629"/>
            <a:ext cx="2880321" cy="2160240"/>
          </a:xfrm>
          <a:prstGeom prst="rect">
            <a:avLst/>
          </a:prstGeom>
          <a:noFill/>
        </p:spPr>
      </p:pic>
      <p:pic>
        <p:nvPicPr>
          <p:cNvPr id="45" name="Picture 3" descr="C:\Users\kunde\Desktop\billeder Fyrtræ\JU1783-1\DSCF369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94162" y="7093173"/>
            <a:ext cx="2880321" cy="2160240"/>
          </a:xfrm>
          <a:prstGeom prst="rect">
            <a:avLst/>
          </a:prstGeom>
          <a:noFill/>
        </p:spPr>
      </p:pic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438178" y="828477"/>
            <a:ext cx="3366588" cy="651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2" tIns="48246" rIns="96492" bIns="4824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De 4 korte sæder monteres på de 4 gavle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Bordplade monteres på de 4 gavle.</a:t>
            </a:r>
          </a:p>
        </p:txBody>
      </p:sp>
      <p:sp>
        <p:nvSpPr>
          <p:cNvPr id="37" name="Rektangel 36"/>
          <p:cNvSpPr/>
          <p:nvPr/>
        </p:nvSpPr>
        <p:spPr>
          <a:xfrm>
            <a:off x="341834" y="5292973"/>
            <a:ext cx="2520280" cy="466766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Bordplade af 5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planker 220 cm </a:t>
            </a: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4. stk. sæder af 2 planker 60 cm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148</Words>
  <Application>Microsoft Office PowerPoint</Application>
  <PresentationFormat>Brugerdefineret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Dias nummer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johns</dc:creator>
  <cp:lastModifiedBy>kunde</cp:lastModifiedBy>
  <cp:revision>17</cp:revision>
  <dcterms:created xsi:type="dcterms:W3CDTF">2016-04-05T06:40:20Z</dcterms:created>
  <dcterms:modified xsi:type="dcterms:W3CDTF">2017-07-04T08:36:20Z</dcterms:modified>
</cp:coreProperties>
</file>